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111" y="2767292"/>
            <a:ext cx="2005355" cy="2005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155" y="777082"/>
            <a:ext cx="1171576" cy="117157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icey1014.wixsite.com/mysit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Circle Studios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err="1"/>
              <a:t>C</a:t>
            </a:r>
            <a:r>
              <a:rPr lang="en-US" cap="none" dirty="0" err="1" smtClean="0"/>
              <a:t>allum</a:t>
            </a:r>
            <a:r>
              <a:rPr lang="en-US" cap="none" dirty="0" smtClean="0"/>
              <a:t> Price</a:t>
            </a:r>
          </a:p>
          <a:p>
            <a:r>
              <a:rPr lang="en-US" cap="none" dirty="0"/>
              <a:t>J</a:t>
            </a:r>
            <a:r>
              <a:rPr lang="en-US" cap="none" dirty="0" smtClean="0"/>
              <a:t>oe </a:t>
            </a:r>
            <a:r>
              <a:rPr lang="en-US" cap="none" dirty="0" err="1"/>
              <a:t>P</a:t>
            </a:r>
            <a:r>
              <a:rPr lang="en-US" cap="none" dirty="0" err="1" smtClean="0"/>
              <a:t>allot</a:t>
            </a:r>
            <a:endParaRPr lang="en-US" cap="none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76424" y="3494673"/>
            <a:ext cx="4175460" cy="0"/>
          </a:xfrm>
          <a:prstGeom prst="line">
            <a:avLst/>
          </a:prstGeom>
          <a:ln>
            <a:solidFill>
              <a:srgbClr val="DD6F2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set up a prototype company that provides goods and services within the industry.</a:t>
            </a:r>
          </a:p>
          <a:p>
            <a:r>
              <a:rPr lang="en-US" dirty="0" smtClean="0"/>
              <a:t>To create a product that a business or institute would pay for. </a:t>
            </a:r>
          </a:p>
          <a:p>
            <a:r>
              <a:rPr lang="en-US" dirty="0" smtClean="0"/>
              <a:t>To produce a large scale product within the contracted timeframe. </a:t>
            </a:r>
          </a:p>
          <a:p>
            <a:r>
              <a:rPr lang="en-US" dirty="0" smtClean="0"/>
              <a:t>To use our brand and product to gain interest from future clients.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</a:t>
            </a:r>
            <a:r>
              <a:rPr lang="mr-IN" dirty="0" smtClean="0"/>
              <a:t>–</a:t>
            </a:r>
            <a:r>
              <a:rPr lang="en-US" dirty="0" smtClean="0"/>
              <a:t> Joe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i</a:t>
            </a:r>
            <a:r>
              <a:rPr lang="en-US" dirty="0" smtClean="0"/>
              <a:t>mprove </a:t>
            </a:r>
            <a:r>
              <a:rPr lang="en-US" dirty="0"/>
              <a:t>business liaison skills with </a:t>
            </a:r>
            <a:r>
              <a:rPr lang="en-US" dirty="0" smtClean="0"/>
              <a:t>client.</a:t>
            </a:r>
          </a:p>
          <a:p>
            <a:r>
              <a:rPr lang="en-US" dirty="0" smtClean="0"/>
              <a:t>Be </a:t>
            </a:r>
            <a:r>
              <a:rPr lang="en-US" dirty="0"/>
              <a:t>able to Deliver product to clients </a:t>
            </a:r>
            <a:r>
              <a:rPr lang="en-US" dirty="0" smtClean="0"/>
              <a:t>specifications.</a:t>
            </a:r>
          </a:p>
          <a:p>
            <a:r>
              <a:rPr lang="en-US" dirty="0" smtClean="0"/>
              <a:t>Have </a:t>
            </a:r>
            <a:r>
              <a:rPr lang="en-US" dirty="0"/>
              <a:t>Improved presentation and pitch skills in a business environment. </a:t>
            </a:r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how to conduct and oversee projects in a professional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- </a:t>
            </a:r>
            <a:r>
              <a:rPr lang="en-US" dirty="0" err="1" smtClean="0"/>
              <a:t>Callum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consistent in mixing and mastering multiple genres to a high level to produce a professional product </a:t>
            </a:r>
            <a:r>
              <a:rPr lang="en-US" dirty="0" smtClean="0"/>
              <a:t>worthy </a:t>
            </a:r>
            <a:r>
              <a:rPr lang="en-US" dirty="0"/>
              <a:t>of </a:t>
            </a:r>
            <a:r>
              <a:rPr lang="en-US" dirty="0" smtClean="0"/>
              <a:t>payment.</a:t>
            </a:r>
            <a:endParaRPr lang="en-US" dirty="0"/>
          </a:p>
          <a:p>
            <a:r>
              <a:rPr lang="en-US" dirty="0"/>
              <a:t>To know how to present products of a similar nature to a media based </a:t>
            </a:r>
            <a:r>
              <a:rPr lang="en-US" dirty="0" smtClean="0"/>
              <a:t>client.</a:t>
            </a:r>
            <a:endParaRPr lang="en-US" dirty="0"/>
          </a:p>
          <a:p>
            <a:r>
              <a:rPr lang="en-US" dirty="0"/>
              <a:t>To understand professional working relationships in a media </a:t>
            </a:r>
            <a:r>
              <a:rPr lang="en-US" dirty="0" smtClean="0"/>
              <a:t>scenario.</a:t>
            </a:r>
            <a:endParaRPr lang="en-US" dirty="0"/>
          </a:p>
          <a:p>
            <a:r>
              <a:rPr lang="en-US" dirty="0"/>
              <a:t>To practice </a:t>
            </a:r>
            <a:r>
              <a:rPr lang="en-US" dirty="0" smtClean="0"/>
              <a:t>and understand </a:t>
            </a:r>
            <a:r>
              <a:rPr lang="en-US" dirty="0"/>
              <a:t>the internal dynamics of running a production </a:t>
            </a:r>
            <a:r>
              <a:rPr lang="en-US" dirty="0" smtClean="0"/>
              <a:t>company.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College</a:t>
            </a:r>
            <a:br>
              <a:rPr lang="en-US" dirty="0" smtClean="0"/>
            </a:br>
            <a:r>
              <a:rPr lang="en-US" dirty="0" smtClean="0"/>
              <a:t>Promotional Show reel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9905998" cy="21981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Our Idea</a:t>
            </a:r>
          </a:p>
          <a:p>
            <a:r>
              <a:rPr lang="en-US" dirty="0" smtClean="0"/>
              <a:t>To </a:t>
            </a:r>
            <a:r>
              <a:rPr lang="en-US" dirty="0"/>
              <a:t>create a fully finished product that consists of a promotional CD designed to be part of a marketing strategy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CD consists of tracks written and performed by course students recorded, mixed and mastered by </a:t>
            </a:r>
            <a:r>
              <a:rPr lang="en-US" dirty="0" smtClean="0"/>
              <a:t>us.</a:t>
            </a:r>
          </a:p>
          <a:p>
            <a:r>
              <a:rPr lang="en-US" dirty="0" smtClean="0"/>
              <a:t>The </a:t>
            </a:r>
            <a:r>
              <a:rPr lang="en-US" dirty="0"/>
              <a:t>CD has uses for both course promotion and individual student promotion.</a:t>
            </a:r>
            <a:endParaRPr lang="en-GB" dirty="0"/>
          </a:p>
          <a:p>
            <a:pPr lvl="0"/>
            <a:r>
              <a:rPr lang="en-GB" dirty="0"/>
              <a:t>Gives a professional feel to prospective students during open days and college </a:t>
            </a:r>
            <a:r>
              <a:rPr lang="en-GB" dirty="0" smtClean="0"/>
              <a:t>events</a:t>
            </a:r>
          </a:p>
          <a:p>
            <a:r>
              <a:rPr lang="en-GB" dirty="0"/>
              <a:t>Gives bands a product to help promote themselves further within the industry</a:t>
            </a:r>
          </a:p>
          <a:p>
            <a:pPr lvl="0"/>
            <a:endParaRPr lang="en-GB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1413" y="4447673"/>
            <a:ext cx="89169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500" dirty="0" smtClean="0"/>
              <a:t>Costs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sz="1500" dirty="0" smtClean="0"/>
              <a:t>£</a:t>
            </a:r>
            <a:r>
              <a:rPr lang="en-US" sz="1500" dirty="0"/>
              <a:t>500 – Recording, Mixing, Mastering </a:t>
            </a:r>
            <a:endParaRPr lang="en-GB" sz="1500" dirty="0"/>
          </a:p>
          <a:p>
            <a:pPr marL="285750" lvl="0" indent="-285750">
              <a:buFont typeface="Arial" charset="0"/>
              <a:buChar char="•"/>
            </a:pPr>
            <a:r>
              <a:rPr lang="en-US" sz="1500" dirty="0"/>
              <a:t>£150 – Studio Rental (Includes equipment)</a:t>
            </a:r>
            <a:endParaRPr lang="en-GB" sz="1500" dirty="0"/>
          </a:p>
          <a:p>
            <a:pPr marL="285750" lvl="0" indent="-285750">
              <a:buFont typeface="Arial" charset="0"/>
              <a:buChar char="•"/>
            </a:pPr>
            <a:r>
              <a:rPr lang="en-US" sz="1500" dirty="0"/>
              <a:t>£100 – Album Artwork and CD printing (25 disks)</a:t>
            </a:r>
            <a:endParaRPr lang="en-GB" sz="1500" dirty="0"/>
          </a:p>
          <a:p>
            <a:pPr marL="285750" indent="-285750">
              <a:buFont typeface="Arial" charset="0"/>
              <a:buChar char="•"/>
            </a:pPr>
            <a:r>
              <a:rPr lang="en-US" sz="1500" dirty="0"/>
              <a:t>£750 – Complete Package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796928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Studios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8344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Aimed branding at professional establishments. </a:t>
            </a:r>
          </a:p>
          <a:p>
            <a:pPr lvl="1"/>
            <a:r>
              <a:rPr lang="en-GB" dirty="0" smtClean="0"/>
              <a:t>Simple yet memorable colour schemes </a:t>
            </a:r>
          </a:p>
          <a:p>
            <a:pPr lvl="1"/>
            <a:r>
              <a:rPr lang="en-GB" dirty="0" smtClean="0"/>
              <a:t>Polished look</a:t>
            </a:r>
          </a:p>
          <a:p>
            <a:r>
              <a:rPr lang="en-GB" dirty="0" smtClean="0"/>
              <a:t>Logo </a:t>
            </a:r>
            <a:endParaRPr lang="en-US" dirty="0"/>
          </a:p>
          <a:p>
            <a:pPr lvl="1"/>
            <a:r>
              <a:rPr lang="en-GB" dirty="0" smtClean="0"/>
              <a:t>Simple yet related to the name. </a:t>
            </a:r>
          </a:p>
          <a:p>
            <a:pPr lvl="1"/>
            <a:r>
              <a:rPr lang="en-GB" dirty="0" smtClean="0"/>
              <a:t>Not overbearing </a:t>
            </a:r>
          </a:p>
          <a:p>
            <a:pPr lvl="1"/>
            <a:r>
              <a:rPr lang="en-GB" dirty="0" smtClean="0"/>
              <a:t>Easy to recognise on emails and letters</a:t>
            </a:r>
          </a:p>
          <a:p>
            <a:r>
              <a:rPr lang="en-GB" dirty="0" smtClean="0"/>
              <a:t>Website - </a:t>
            </a:r>
            <a:r>
              <a:rPr lang="en-GB" dirty="0" smtClean="0">
                <a:hlinkClick r:id="rId2"/>
              </a:rPr>
              <a:t>http://pricey1014.wixsite.com/mysite</a:t>
            </a:r>
            <a:endParaRPr lang="en-GB" dirty="0" smtClean="0"/>
          </a:p>
          <a:p>
            <a:r>
              <a:rPr lang="en-GB" dirty="0" smtClean="0"/>
              <a:t>Email - </a:t>
            </a:r>
            <a:r>
              <a:rPr lang="en-GB" dirty="0" err="1" smtClean="0"/>
              <a:t>circlestudiosproduction@gmail.com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circle studios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broaden the range of products we offer from both studio and live situations.</a:t>
            </a:r>
          </a:p>
          <a:p>
            <a:r>
              <a:rPr lang="en-US" dirty="0" smtClean="0"/>
              <a:t>To build contacts within the education sector for future business endeavors .</a:t>
            </a:r>
          </a:p>
          <a:p>
            <a:r>
              <a:rPr lang="en-US" dirty="0" smtClean="0"/>
              <a:t>To establish a brand and gain a reputation within the media industry.</a:t>
            </a:r>
            <a:endParaRPr lang="en-US" dirty="0"/>
          </a:p>
          <a:p>
            <a:r>
              <a:rPr lang="en-US" dirty="0" smtClean="0"/>
              <a:t>To setup a commercial studio for in-house studio productions.</a:t>
            </a:r>
          </a:p>
        </p:txBody>
      </p:sp>
    </p:spTree>
    <p:extLst>
      <p:ext uri="{BB962C8B-B14F-4D97-AF65-F5344CB8AC3E}">
        <p14:creationId xmlns:p14="http://schemas.microsoft.com/office/powerpoint/2010/main" val="1429742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0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61</TotalTime>
  <Words>382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Mangal</vt:lpstr>
      <vt:lpstr>Trebuchet MS</vt:lpstr>
      <vt:lpstr>Tw Cen MT</vt:lpstr>
      <vt:lpstr>Arial</vt:lpstr>
      <vt:lpstr>Circuit</vt:lpstr>
      <vt:lpstr>Circle Studios</vt:lpstr>
      <vt:lpstr>Project Objectives</vt:lpstr>
      <vt:lpstr>Learning Outcomes – Joe</vt:lpstr>
      <vt:lpstr>Learning Outcomes - Callum</vt:lpstr>
      <vt:lpstr>Lincoln College Promotional Show reel</vt:lpstr>
      <vt:lpstr>Circle Studios</vt:lpstr>
      <vt:lpstr>The Future of circle studios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Studios</dc:title>
  <dc:creator>Callum Price (13457180)</dc:creator>
  <cp:lastModifiedBy>Callum Price (13457180)</cp:lastModifiedBy>
  <cp:revision>9</cp:revision>
  <dcterms:created xsi:type="dcterms:W3CDTF">2016-10-25T19:00:58Z</dcterms:created>
  <dcterms:modified xsi:type="dcterms:W3CDTF">2016-10-25T20:02:36Z</dcterms:modified>
</cp:coreProperties>
</file>