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3" d="100"/>
        <a:sy n="18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111" y="2767292"/>
            <a:ext cx="2005355" cy="2005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155" y="777082"/>
            <a:ext cx="1171576" cy="117157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icey1014.wixsite.com/mysit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Circle Studios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err="1"/>
              <a:t>C</a:t>
            </a:r>
            <a:r>
              <a:rPr lang="en-US" cap="none" dirty="0" err="1" smtClean="0"/>
              <a:t>allum</a:t>
            </a:r>
            <a:r>
              <a:rPr lang="en-US" cap="none" dirty="0" smtClean="0"/>
              <a:t> Price</a:t>
            </a:r>
          </a:p>
          <a:p>
            <a:r>
              <a:rPr lang="en-US" cap="none" dirty="0"/>
              <a:t>J</a:t>
            </a:r>
            <a:r>
              <a:rPr lang="en-US" cap="none" dirty="0" smtClean="0"/>
              <a:t>oe </a:t>
            </a:r>
            <a:r>
              <a:rPr lang="en-US" cap="none" dirty="0" err="1"/>
              <a:t>P</a:t>
            </a:r>
            <a:r>
              <a:rPr lang="en-US" cap="none" dirty="0" err="1" smtClean="0"/>
              <a:t>allot</a:t>
            </a:r>
            <a:endParaRPr lang="en-US" cap="non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76424" y="3494673"/>
            <a:ext cx="4175460" cy="0"/>
          </a:xfrm>
          <a:prstGeom prst="line">
            <a:avLst/>
          </a:prstGeom>
          <a:ln>
            <a:solidFill>
              <a:srgbClr val="DD6F2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College</a:t>
            </a:r>
            <a:br>
              <a:rPr lang="en-US" dirty="0" smtClean="0"/>
            </a:br>
            <a:r>
              <a:rPr lang="en-US" dirty="0" smtClean="0"/>
              <a:t>Promotional Show reel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8" cy="21981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Our Idea</a:t>
            </a:r>
          </a:p>
          <a:p>
            <a:r>
              <a:rPr lang="en-US" dirty="0" smtClean="0"/>
              <a:t>The </a:t>
            </a:r>
            <a:r>
              <a:rPr lang="en-US" dirty="0"/>
              <a:t>CD consists of tracks written and performed by course students recorded, mixed and mastered by </a:t>
            </a:r>
            <a:r>
              <a:rPr lang="en-US" dirty="0" smtClean="0"/>
              <a:t>us.</a:t>
            </a:r>
          </a:p>
          <a:p>
            <a:r>
              <a:rPr lang="en-US" dirty="0" smtClean="0"/>
              <a:t>The </a:t>
            </a:r>
            <a:r>
              <a:rPr lang="en-US" dirty="0"/>
              <a:t>CD has uses for both course promotion and individual student promotion.</a:t>
            </a:r>
            <a:endParaRPr lang="en-GB" dirty="0"/>
          </a:p>
          <a:p>
            <a:pPr lvl="0"/>
            <a:r>
              <a:rPr lang="en-GB" dirty="0"/>
              <a:t>Gives a professional feel to prospective students during open days and college </a:t>
            </a:r>
            <a:r>
              <a:rPr lang="en-GB" dirty="0" smtClean="0"/>
              <a:t>events</a:t>
            </a:r>
          </a:p>
          <a:p>
            <a:r>
              <a:rPr lang="en-GB" dirty="0"/>
              <a:t>Gives bands a product to help promote themselves further within the industry</a:t>
            </a:r>
          </a:p>
          <a:p>
            <a:pPr lvl="0"/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413" y="4447673"/>
            <a:ext cx="891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500" dirty="0" smtClean="0"/>
              <a:t>Costs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500" dirty="0" smtClean="0"/>
              <a:t>£</a:t>
            </a:r>
            <a:r>
              <a:rPr lang="en-US" sz="1500" dirty="0"/>
              <a:t>500 – Recording, Mixing, Mastering </a:t>
            </a:r>
            <a:endParaRPr lang="en-GB" sz="1500" dirty="0"/>
          </a:p>
          <a:p>
            <a:pPr marL="285750" lvl="0" indent="-285750">
              <a:buFont typeface="Arial" charset="0"/>
              <a:buChar char="•"/>
            </a:pPr>
            <a:r>
              <a:rPr lang="en-US" sz="1500" dirty="0"/>
              <a:t>£150 – Studio Rental (Includes equipment)</a:t>
            </a:r>
            <a:endParaRPr lang="en-GB" sz="1500" dirty="0"/>
          </a:p>
          <a:p>
            <a:pPr marL="285750" lvl="0" indent="-285750">
              <a:buFont typeface="Arial" charset="0"/>
              <a:buChar char="•"/>
            </a:pPr>
            <a:r>
              <a:rPr lang="en-US" sz="1500" dirty="0"/>
              <a:t>£100 – Album Artwork and CD printing (25 disks)</a:t>
            </a:r>
            <a:endParaRPr lang="en-GB" sz="1500" dirty="0"/>
          </a:p>
          <a:p>
            <a:pPr marL="285750" indent="-285750">
              <a:buFont typeface="Arial" charset="0"/>
              <a:buChar char="•"/>
            </a:pPr>
            <a:r>
              <a:rPr lang="en-US" sz="1500" dirty="0"/>
              <a:t>£750 – Complete Package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79692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set up a prototype </a:t>
            </a:r>
            <a:r>
              <a:rPr lang="en-US" dirty="0" smtClean="0"/>
              <a:t>audio production and recording company </a:t>
            </a:r>
            <a:r>
              <a:rPr lang="en-US" dirty="0" smtClean="0"/>
              <a:t>that provides goods and services within the education sector.</a:t>
            </a:r>
          </a:p>
          <a:p>
            <a:r>
              <a:rPr lang="en-US" dirty="0" smtClean="0"/>
              <a:t>To create </a:t>
            </a:r>
            <a:r>
              <a:rPr lang="en-US" dirty="0" smtClean="0"/>
              <a:t>an audio product </a:t>
            </a:r>
            <a:r>
              <a:rPr lang="en-US" dirty="0" smtClean="0"/>
              <a:t>that a business or </a:t>
            </a:r>
            <a:r>
              <a:rPr lang="en-US" dirty="0" smtClean="0"/>
              <a:t>client</a:t>
            </a:r>
            <a:r>
              <a:rPr lang="en-US" dirty="0" smtClean="0"/>
              <a:t> </a:t>
            </a:r>
            <a:r>
              <a:rPr lang="en-US" dirty="0" smtClean="0"/>
              <a:t>would pay for. 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provide a product/service to a real world client.</a:t>
            </a:r>
          </a:p>
          <a:p>
            <a:r>
              <a:rPr lang="en-US" dirty="0" smtClean="0"/>
              <a:t>To </a:t>
            </a:r>
            <a:r>
              <a:rPr lang="en-US" dirty="0"/>
              <a:t>build contacts within the education sector for future business endeavors .</a:t>
            </a:r>
          </a:p>
          <a:p>
            <a:r>
              <a:rPr lang="en-US" dirty="0" smtClean="0"/>
              <a:t>To develop coherent branding for our prototype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</a:t>
            </a:r>
            <a:r>
              <a:rPr lang="mr-IN" dirty="0" smtClean="0"/>
              <a:t>–</a:t>
            </a:r>
            <a:r>
              <a:rPr lang="en-US" dirty="0" smtClean="0"/>
              <a:t> 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research competitors and understand how branding can impact future business. </a:t>
            </a:r>
            <a:r>
              <a:rPr lang="en-US" dirty="0" smtClean="0"/>
              <a:t>(LO1)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obtain product specifications from a client, and to deliver the product to those specifications. </a:t>
            </a:r>
            <a:r>
              <a:rPr lang="en-US" smtClean="0"/>
              <a:t>(L02)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recognise</a:t>
            </a:r>
            <a:r>
              <a:rPr lang="en-US" dirty="0" smtClean="0"/>
              <a:t> </a:t>
            </a:r>
            <a:r>
              <a:rPr lang="en-US" dirty="0" smtClean="0"/>
              <a:t>the importance of presentation and pitch skills in a business environment. </a:t>
            </a:r>
          </a:p>
          <a:p>
            <a:r>
              <a:rPr lang="en-US" dirty="0" smtClean="0"/>
              <a:t>To learn </a:t>
            </a:r>
            <a:r>
              <a:rPr lang="en-US" dirty="0"/>
              <a:t>how to conduct and oversee projects in a professional </a:t>
            </a:r>
            <a:r>
              <a:rPr lang="en-US" dirty="0" smtClean="0"/>
              <a:t>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- </a:t>
            </a:r>
            <a:r>
              <a:rPr lang="en-US" dirty="0" err="1" smtClean="0"/>
              <a:t>Callum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mix and master diverse material so that it can be presented on a compilation audio product to a client.</a:t>
            </a:r>
            <a:endParaRPr lang="en-US" dirty="0"/>
          </a:p>
          <a:p>
            <a:r>
              <a:rPr lang="en-US" dirty="0" smtClean="0"/>
              <a:t>To research </a:t>
            </a:r>
            <a:r>
              <a:rPr lang="en-US" dirty="0"/>
              <a:t>how to present products </a:t>
            </a:r>
            <a:r>
              <a:rPr lang="en-US" dirty="0" smtClean="0"/>
              <a:t>in a manner that is appealing to the education sector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 smtClean="0"/>
              <a:t>To research and price up options and tariffs for creating final products.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research and practice the </a:t>
            </a:r>
            <a:r>
              <a:rPr lang="en-US" dirty="0"/>
              <a:t>internal dynamics of running a production </a:t>
            </a:r>
            <a:r>
              <a:rPr lang="en-US" dirty="0" smtClean="0"/>
              <a:t>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Studios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8344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Aimed branding at professional establishments. </a:t>
            </a:r>
          </a:p>
          <a:p>
            <a:pPr lvl="1"/>
            <a:r>
              <a:rPr lang="en-GB" dirty="0" smtClean="0"/>
              <a:t>Simple yet memorable colour schemes </a:t>
            </a:r>
          </a:p>
          <a:p>
            <a:pPr lvl="1"/>
            <a:r>
              <a:rPr lang="en-GB" dirty="0" smtClean="0"/>
              <a:t>Polished look</a:t>
            </a:r>
          </a:p>
          <a:p>
            <a:r>
              <a:rPr lang="en-GB" dirty="0" smtClean="0"/>
              <a:t>Logo </a:t>
            </a:r>
            <a:endParaRPr lang="en-US" dirty="0"/>
          </a:p>
          <a:p>
            <a:pPr lvl="1"/>
            <a:r>
              <a:rPr lang="en-GB" dirty="0" smtClean="0"/>
              <a:t>Simple yet related to the name. </a:t>
            </a:r>
          </a:p>
          <a:p>
            <a:pPr lvl="1"/>
            <a:r>
              <a:rPr lang="en-GB" dirty="0" smtClean="0"/>
              <a:t>Not overbearing </a:t>
            </a:r>
          </a:p>
          <a:p>
            <a:pPr lvl="1"/>
            <a:r>
              <a:rPr lang="en-GB" dirty="0" smtClean="0"/>
              <a:t>Easy to recognise on emails and letters</a:t>
            </a:r>
          </a:p>
          <a:p>
            <a:r>
              <a:rPr lang="en-GB" dirty="0" smtClean="0"/>
              <a:t>Website - </a:t>
            </a:r>
            <a:r>
              <a:rPr lang="en-GB" dirty="0" smtClean="0">
                <a:hlinkClick r:id="rId2"/>
              </a:rPr>
              <a:t>http://pricey1014.wixsite.com/mysite</a:t>
            </a:r>
            <a:endParaRPr lang="en-GB" dirty="0" smtClean="0"/>
          </a:p>
          <a:p>
            <a:r>
              <a:rPr lang="en-GB" dirty="0" smtClean="0"/>
              <a:t>Email - </a:t>
            </a:r>
            <a:r>
              <a:rPr lang="en-GB" dirty="0" err="1" smtClean="0"/>
              <a:t>circlestudiosproduction@gmail.com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circle studios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broaden the range of products we offer from both studio and live situations.</a:t>
            </a:r>
          </a:p>
          <a:p>
            <a:r>
              <a:rPr lang="en-US" dirty="0" smtClean="0"/>
              <a:t>To establish a brand and gain a reputation within the media industry.</a:t>
            </a:r>
            <a:endParaRPr lang="en-US" dirty="0"/>
          </a:p>
          <a:p>
            <a:r>
              <a:rPr lang="en-US" dirty="0" smtClean="0"/>
              <a:t>To setup a commercial studio for in-house studio productions.</a:t>
            </a:r>
          </a:p>
        </p:txBody>
      </p:sp>
    </p:spTree>
    <p:extLst>
      <p:ext uri="{BB962C8B-B14F-4D97-AF65-F5344CB8AC3E}">
        <p14:creationId xmlns:p14="http://schemas.microsoft.com/office/powerpoint/2010/main" val="142974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0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129</TotalTime>
  <Words>388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Mangal</vt:lpstr>
      <vt:lpstr>Trebuchet MS</vt:lpstr>
      <vt:lpstr>Tw Cen MT</vt:lpstr>
      <vt:lpstr>Arial</vt:lpstr>
      <vt:lpstr>Circuit</vt:lpstr>
      <vt:lpstr>Circle Studios</vt:lpstr>
      <vt:lpstr>Lincoln College Promotional Show reel</vt:lpstr>
      <vt:lpstr>Project Objectives</vt:lpstr>
      <vt:lpstr>Learning Outcomes – Joe</vt:lpstr>
      <vt:lpstr>Learning Outcomes - Callum</vt:lpstr>
      <vt:lpstr>Circle Studios</vt:lpstr>
      <vt:lpstr>The Future of circle studios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Studios</dc:title>
  <dc:creator>Callum Price (13457180)</dc:creator>
  <cp:lastModifiedBy>Callum Price (13457180)</cp:lastModifiedBy>
  <cp:revision>20</cp:revision>
  <dcterms:created xsi:type="dcterms:W3CDTF">2016-10-25T19:00:58Z</dcterms:created>
  <dcterms:modified xsi:type="dcterms:W3CDTF">2016-11-02T09:44:25Z</dcterms:modified>
</cp:coreProperties>
</file>